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7632848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3727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 10</dc:creator>
  <cp:lastModifiedBy>ШКОЛА 10</cp:lastModifiedBy>
  <cp:revision>2</cp:revision>
  <dcterms:created xsi:type="dcterms:W3CDTF">2024-10-08T07:44:21Z</dcterms:created>
  <dcterms:modified xsi:type="dcterms:W3CDTF">2024-10-08T07:47:27Z</dcterms:modified>
</cp:coreProperties>
</file>